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</p:sldIdLst>
  <p:sldSz cx="12649200" cy="5057775"/>
  <p:notesSz cx="6858000" cy="9144000"/>
  <p:defaultTextStyle>
    <a:defPPr>
      <a:defRPr lang="en-US"/>
    </a:defPPr>
    <a:lvl1pPr marL="0" algn="l" defTabSz="484175" rtl="0" eaLnBrk="1" latinLnBrk="0" hangingPunct="1">
      <a:defRPr sz="953" kern="1200">
        <a:solidFill>
          <a:schemeClr val="tx1"/>
        </a:solidFill>
        <a:latin typeface="+mn-lt"/>
        <a:ea typeface="+mn-ea"/>
        <a:cs typeface="+mn-cs"/>
      </a:defRPr>
    </a:lvl1pPr>
    <a:lvl2pPr marL="242087" algn="l" defTabSz="484175" rtl="0" eaLnBrk="1" latinLnBrk="0" hangingPunct="1">
      <a:defRPr sz="953" kern="1200">
        <a:solidFill>
          <a:schemeClr val="tx1"/>
        </a:solidFill>
        <a:latin typeface="+mn-lt"/>
        <a:ea typeface="+mn-ea"/>
        <a:cs typeface="+mn-cs"/>
      </a:defRPr>
    </a:lvl2pPr>
    <a:lvl3pPr marL="484175" algn="l" defTabSz="484175" rtl="0" eaLnBrk="1" latinLnBrk="0" hangingPunct="1">
      <a:defRPr sz="953" kern="1200">
        <a:solidFill>
          <a:schemeClr val="tx1"/>
        </a:solidFill>
        <a:latin typeface="+mn-lt"/>
        <a:ea typeface="+mn-ea"/>
        <a:cs typeface="+mn-cs"/>
      </a:defRPr>
    </a:lvl3pPr>
    <a:lvl4pPr marL="726262" algn="l" defTabSz="484175" rtl="0" eaLnBrk="1" latinLnBrk="0" hangingPunct="1">
      <a:defRPr sz="953" kern="1200">
        <a:solidFill>
          <a:schemeClr val="tx1"/>
        </a:solidFill>
        <a:latin typeface="+mn-lt"/>
        <a:ea typeface="+mn-ea"/>
        <a:cs typeface="+mn-cs"/>
      </a:defRPr>
    </a:lvl4pPr>
    <a:lvl5pPr marL="968350" algn="l" defTabSz="484175" rtl="0" eaLnBrk="1" latinLnBrk="0" hangingPunct="1">
      <a:defRPr sz="953" kern="1200">
        <a:solidFill>
          <a:schemeClr val="tx1"/>
        </a:solidFill>
        <a:latin typeface="+mn-lt"/>
        <a:ea typeface="+mn-ea"/>
        <a:cs typeface="+mn-cs"/>
      </a:defRPr>
    </a:lvl5pPr>
    <a:lvl6pPr marL="1210437" algn="l" defTabSz="484175" rtl="0" eaLnBrk="1" latinLnBrk="0" hangingPunct="1">
      <a:defRPr sz="953" kern="1200">
        <a:solidFill>
          <a:schemeClr val="tx1"/>
        </a:solidFill>
        <a:latin typeface="+mn-lt"/>
        <a:ea typeface="+mn-ea"/>
        <a:cs typeface="+mn-cs"/>
      </a:defRPr>
    </a:lvl6pPr>
    <a:lvl7pPr marL="1452524" algn="l" defTabSz="484175" rtl="0" eaLnBrk="1" latinLnBrk="0" hangingPunct="1">
      <a:defRPr sz="953" kern="1200">
        <a:solidFill>
          <a:schemeClr val="tx1"/>
        </a:solidFill>
        <a:latin typeface="+mn-lt"/>
        <a:ea typeface="+mn-ea"/>
        <a:cs typeface="+mn-cs"/>
      </a:defRPr>
    </a:lvl7pPr>
    <a:lvl8pPr marL="1694612" algn="l" defTabSz="484175" rtl="0" eaLnBrk="1" latinLnBrk="0" hangingPunct="1">
      <a:defRPr sz="953" kern="1200">
        <a:solidFill>
          <a:schemeClr val="tx1"/>
        </a:solidFill>
        <a:latin typeface="+mn-lt"/>
        <a:ea typeface="+mn-ea"/>
        <a:cs typeface="+mn-cs"/>
      </a:defRPr>
    </a:lvl8pPr>
    <a:lvl9pPr marL="1936699" algn="l" defTabSz="484175" rtl="0" eaLnBrk="1" latinLnBrk="0" hangingPunct="1">
      <a:defRPr sz="9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3" userDrawn="1">
          <p15:clr>
            <a:srgbClr val="A4A3A4"/>
          </p15:clr>
        </p15:guide>
        <p15:guide id="2" pos="39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04A"/>
    <a:srgbClr val="27B380"/>
    <a:srgbClr val="25B180"/>
    <a:srgbClr val="CC9900"/>
    <a:srgbClr val="99E7F9"/>
    <a:srgbClr val="663300"/>
    <a:srgbClr val="333333"/>
    <a:srgbClr val="542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66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-1200" y="1164"/>
      </p:cViewPr>
      <p:guideLst>
        <p:guide orient="horz" pos="1593"/>
        <p:guide pos="39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1150" y="827743"/>
            <a:ext cx="9486900" cy="1760855"/>
          </a:xfrm>
        </p:spPr>
        <p:txBody>
          <a:bodyPr anchor="b"/>
          <a:lstStyle>
            <a:lvl1pPr algn="ctr">
              <a:defRPr sz="4425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1150" y="2656503"/>
            <a:ext cx="9486900" cy="1221124"/>
          </a:xfrm>
        </p:spPr>
        <p:txBody>
          <a:bodyPr/>
          <a:lstStyle>
            <a:lvl1pPr marL="0" indent="0" algn="ctr">
              <a:buNone/>
              <a:defRPr sz="1770"/>
            </a:lvl1pPr>
            <a:lvl2pPr marL="337185" indent="0" algn="ctr">
              <a:buNone/>
              <a:defRPr sz="1475"/>
            </a:lvl2pPr>
            <a:lvl3pPr marL="674370" indent="0" algn="ctr">
              <a:buNone/>
              <a:defRPr sz="1328"/>
            </a:lvl3pPr>
            <a:lvl4pPr marL="1011555" indent="0" algn="ctr">
              <a:buNone/>
              <a:defRPr sz="1180"/>
            </a:lvl4pPr>
            <a:lvl5pPr marL="1348740" indent="0" algn="ctr">
              <a:buNone/>
              <a:defRPr sz="1180"/>
            </a:lvl5pPr>
            <a:lvl6pPr marL="1685925" indent="0" algn="ctr">
              <a:buNone/>
              <a:defRPr sz="1180"/>
            </a:lvl6pPr>
            <a:lvl7pPr marL="2023110" indent="0" algn="ctr">
              <a:buNone/>
              <a:defRPr sz="1180"/>
            </a:lvl7pPr>
            <a:lvl8pPr marL="2360295" indent="0" algn="ctr">
              <a:buNone/>
              <a:defRPr sz="1180"/>
            </a:lvl8pPr>
            <a:lvl9pPr marL="2697480" indent="0" algn="ctr">
              <a:buNone/>
              <a:defRPr sz="118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B3FB-09F2-47A7-B99B-9F7EB82E9A55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0D9C-7488-4937-BE12-1CDE52F507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759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B3FB-09F2-47A7-B99B-9F7EB82E9A55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0D9C-7488-4937-BE12-1CDE52F507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077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52084" y="269279"/>
            <a:ext cx="2727484" cy="428623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9633" y="269279"/>
            <a:ext cx="8024336" cy="428623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B3FB-09F2-47A7-B99B-9F7EB82E9A55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0D9C-7488-4937-BE12-1CDE52F507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38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B3FB-09F2-47A7-B99B-9F7EB82E9A55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0D9C-7488-4937-BE12-1CDE52F507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990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44" y="1260932"/>
            <a:ext cx="10909935" cy="2103894"/>
          </a:xfrm>
        </p:spPr>
        <p:txBody>
          <a:bodyPr anchor="b"/>
          <a:lstStyle>
            <a:lvl1pPr>
              <a:defRPr sz="4425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044" y="3384729"/>
            <a:ext cx="10909935" cy="1106388"/>
          </a:xfrm>
        </p:spPr>
        <p:txBody>
          <a:bodyPr/>
          <a:lstStyle>
            <a:lvl1pPr marL="0" indent="0">
              <a:buNone/>
              <a:defRPr sz="1770">
                <a:solidFill>
                  <a:schemeClr val="tx1">
                    <a:tint val="75000"/>
                  </a:schemeClr>
                </a:solidFill>
              </a:defRPr>
            </a:lvl1pPr>
            <a:lvl2pPr marL="337185" indent="0">
              <a:buNone/>
              <a:defRPr sz="1475">
                <a:solidFill>
                  <a:schemeClr val="tx1">
                    <a:tint val="75000"/>
                  </a:schemeClr>
                </a:solidFill>
              </a:defRPr>
            </a:lvl2pPr>
            <a:lvl3pPr marL="674370" indent="0">
              <a:buNone/>
              <a:defRPr sz="1328">
                <a:solidFill>
                  <a:schemeClr val="tx1">
                    <a:tint val="75000"/>
                  </a:schemeClr>
                </a:solidFill>
              </a:defRPr>
            </a:lvl3pPr>
            <a:lvl4pPr marL="101155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4pPr>
            <a:lvl5pPr marL="1348740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5pPr>
            <a:lvl6pPr marL="168592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6pPr>
            <a:lvl7pPr marL="2023110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7pPr>
            <a:lvl8pPr marL="236029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8pPr>
            <a:lvl9pPr marL="2697480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B3FB-09F2-47A7-B99B-9F7EB82E9A55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0D9C-7488-4937-BE12-1CDE52F507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37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9633" y="1346398"/>
            <a:ext cx="5375910" cy="320911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3658" y="1346398"/>
            <a:ext cx="5375910" cy="320911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B3FB-09F2-47A7-B99B-9F7EB82E9A55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0D9C-7488-4937-BE12-1CDE52F507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27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280" y="269280"/>
            <a:ext cx="10909935" cy="97760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1281" y="1239858"/>
            <a:ext cx="5351204" cy="607635"/>
          </a:xfrm>
        </p:spPr>
        <p:txBody>
          <a:bodyPr anchor="b"/>
          <a:lstStyle>
            <a:lvl1pPr marL="0" indent="0">
              <a:buNone/>
              <a:defRPr sz="1770" b="1"/>
            </a:lvl1pPr>
            <a:lvl2pPr marL="337185" indent="0">
              <a:buNone/>
              <a:defRPr sz="1475" b="1"/>
            </a:lvl2pPr>
            <a:lvl3pPr marL="674370" indent="0">
              <a:buNone/>
              <a:defRPr sz="1328" b="1"/>
            </a:lvl3pPr>
            <a:lvl4pPr marL="1011555" indent="0">
              <a:buNone/>
              <a:defRPr sz="1180" b="1"/>
            </a:lvl4pPr>
            <a:lvl5pPr marL="1348740" indent="0">
              <a:buNone/>
              <a:defRPr sz="1180" b="1"/>
            </a:lvl5pPr>
            <a:lvl6pPr marL="1685925" indent="0">
              <a:buNone/>
              <a:defRPr sz="1180" b="1"/>
            </a:lvl6pPr>
            <a:lvl7pPr marL="2023110" indent="0">
              <a:buNone/>
              <a:defRPr sz="1180" b="1"/>
            </a:lvl7pPr>
            <a:lvl8pPr marL="2360295" indent="0">
              <a:buNone/>
              <a:defRPr sz="1180" b="1"/>
            </a:lvl8pPr>
            <a:lvl9pPr marL="2697480" indent="0">
              <a:buNone/>
              <a:defRPr sz="118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1281" y="1847493"/>
            <a:ext cx="5351204" cy="271738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3657" y="1239858"/>
            <a:ext cx="5377558" cy="607635"/>
          </a:xfrm>
        </p:spPr>
        <p:txBody>
          <a:bodyPr anchor="b"/>
          <a:lstStyle>
            <a:lvl1pPr marL="0" indent="0">
              <a:buNone/>
              <a:defRPr sz="1770" b="1"/>
            </a:lvl1pPr>
            <a:lvl2pPr marL="337185" indent="0">
              <a:buNone/>
              <a:defRPr sz="1475" b="1"/>
            </a:lvl2pPr>
            <a:lvl3pPr marL="674370" indent="0">
              <a:buNone/>
              <a:defRPr sz="1328" b="1"/>
            </a:lvl3pPr>
            <a:lvl4pPr marL="1011555" indent="0">
              <a:buNone/>
              <a:defRPr sz="1180" b="1"/>
            </a:lvl4pPr>
            <a:lvl5pPr marL="1348740" indent="0">
              <a:buNone/>
              <a:defRPr sz="1180" b="1"/>
            </a:lvl5pPr>
            <a:lvl6pPr marL="1685925" indent="0">
              <a:buNone/>
              <a:defRPr sz="1180" b="1"/>
            </a:lvl6pPr>
            <a:lvl7pPr marL="2023110" indent="0">
              <a:buNone/>
              <a:defRPr sz="1180" b="1"/>
            </a:lvl7pPr>
            <a:lvl8pPr marL="2360295" indent="0">
              <a:buNone/>
              <a:defRPr sz="1180" b="1"/>
            </a:lvl8pPr>
            <a:lvl9pPr marL="2697480" indent="0">
              <a:buNone/>
              <a:defRPr sz="118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3657" y="1847493"/>
            <a:ext cx="5377558" cy="271738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B3FB-09F2-47A7-B99B-9F7EB82E9A55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0D9C-7488-4937-BE12-1CDE52F507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594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B3FB-09F2-47A7-B99B-9F7EB82E9A55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0D9C-7488-4937-BE12-1CDE52F507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04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B3FB-09F2-47A7-B99B-9F7EB82E9A55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0D9C-7488-4937-BE12-1CDE52F507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82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281" y="337185"/>
            <a:ext cx="4079696" cy="1180148"/>
          </a:xfrm>
        </p:spPr>
        <p:txBody>
          <a:bodyPr anchor="b"/>
          <a:lstStyle>
            <a:lvl1pPr>
              <a:defRPr sz="236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7557" y="728227"/>
            <a:ext cx="6403658" cy="3594298"/>
          </a:xfrm>
        </p:spPr>
        <p:txBody>
          <a:bodyPr/>
          <a:lstStyle>
            <a:lvl1pPr>
              <a:defRPr sz="2360"/>
            </a:lvl1pPr>
            <a:lvl2pPr>
              <a:defRPr sz="2065"/>
            </a:lvl2pPr>
            <a:lvl3pPr>
              <a:defRPr sz="1770"/>
            </a:lvl3pPr>
            <a:lvl4pPr>
              <a:defRPr sz="1475"/>
            </a:lvl4pPr>
            <a:lvl5pPr>
              <a:defRPr sz="1475"/>
            </a:lvl5pPr>
            <a:lvl6pPr>
              <a:defRPr sz="1475"/>
            </a:lvl6pPr>
            <a:lvl7pPr>
              <a:defRPr sz="1475"/>
            </a:lvl7pPr>
            <a:lvl8pPr>
              <a:defRPr sz="1475"/>
            </a:lvl8pPr>
            <a:lvl9pPr>
              <a:defRPr sz="14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1281" y="1517333"/>
            <a:ext cx="4079696" cy="2811046"/>
          </a:xfrm>
        </p:spPr>
        <p:txBody>
          <a:bodyPr/>
          <a:lstStyle>
            <a:lvl1pPr marL="0" indent="0">
              <a:buNone/>
              <a:defRPr sz="1180"/>
            </a:lvl1pPr>
            <a:lvl2pPr marL="337185" indent="0">
              <a:buNone/>
              <a:defRPr sz="1033"/>
            </a:lvl2pPr>
            <a:lvl3pPr marL="674370" indent="0">
              <a:buNone/>
              <a:defRPr sz="885"/>
            </a:lvl3pPr>
            <a:lvl4pPr marL="1011555" indent="0">
              <a:buNone/>
              <a:defRPr sz="738"/>
            </a:lvl4pPr>
            <a:lvl5pPr marL="1348740" indent="0">
              <a:buNone/>
              <a:defRPr sz="738"/>
            </a:lvl5pPr>
            <a:lvl6pPr marL="1685925" indent="0">
              <a:buNone/>
              <a:defRPr sz="738"/>
            </a:lvl6pPr>
            <a:lvl7pPr marL="2023110" indent="0">
              <a:buNone/>
              <a:defRPr sz="738"/>
            </a:lvl7pPr>
            <a:lvl8pPr marL="2360295" indent="0">
              <a:buNone/>
              <a:defRPr sz="738"/>
            </a:lvl8pPr>
            <a:lvl9pPr marL="2697480" indent="0">
              <a:buNone/>
              <a:defRPr sz="738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B3FB-09F2-47A7-B99B-9F7EB82E9A55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0D9C-7488-4937-BE12-1CDE52F507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41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281" y="337185"/>
            <a:ext cx="4079696" cy="1180148"/>
          </a:xfrm>
        </p:spPr>
        <p:txBody>
          <a:bodyPr anchor="b"/>
          <a:lstStyle>
            <a:lvl1pPr>
              <a:defRPr sz="236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77557" y="728227"/>
            <a:ext cx="6403658" cy="3594298"/>
          </a:xfrm>
        </p:spPr>
        <p:txBody>
          <a:bodyPr anchor="t"/>
          <a:lstStyle>
            <a:lvl1pPr marL="0" indent="0">
              <a:buNone/>
              <a:defRPr sz="2360"/>
            </a:lvl1pPr>
            <a:lvl2pPr marL="337185" indent="0">
              <a:buNone/>
              <a:defRPr sz="2065"/>
            </a:lvl2pPr>
            <a:lvl3pPr marL="674370" indent="0">
              <a:buNone/>
              <a:defRPr sz="1770"/>
            </a:lvl3pPr>
            <a:lvl4pPr marL="1011555" indent="0">
              <a:buNone/>
              <a:defRPr sz="1475"/>
            </a:lvl4pPr>
            <a:lvl5pPr marL="1348740" indent="0">
              <a:buNone/>
              <a:defRPr sz="1475"/>
            </a:lvl5pPr>
            <a:lvl6pPr marL="1685925" indent="0">
              <a:buNone/>
              <a:defRPr sz="1475"/>
            </a:lvl6pPr>
            <a:lvl7pPr marL="2023110" indent="0">
              <a:buNone/>
              <a:defRPr sz="1475"/>
            </a:lvl7pPr>
            <a:lvl8pPr marL="2360295" indent="0">
              <a:buNone/>
              <a:defRPr sz="1475"/>
            </a:lvl8pPr>
            <a:lvl9pPr marL="2697480" indent="0">
              <a:buNone/>
              <a:defRPr sz="1475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1281" y="1517333"/>
            <a:ext cx="4079696" cy="2811046"/>
          </a:xfrm>
        </p:spPr>
        <p:txBody>
          <a:bodyPr/>
          <a:lstStyle>
            <a:lvl1pPr marL="0" indent="0">
              <a:buNone/>
              <a:defRPr sz="1180"/>
            </a:lvl1pPr>
            <a:lvl2pPr marL="337185" indent="0">
              <a:buNone/>
              <a:defRPr sz="1033"/>
            </a:lvl2pPr>
            <a:lvl3pPr marL="674370" indent="0">
              <a:buNone/>
              <a:defRPr sz="885"/>
            </a:lvl3pPr>
            <a:lvl4pPr marL="1011555" indent="0">
              <a:buNone/>
              <a:defRPr sz="738"/>
            </a:lvl4pPr>
            <a:lvl5pPr marL="1348740" indent="0">
              <a:buNone/>
              <a:defRPr sz="738"/>
            </a:lvl5pPr>
            <a:lvl6pPr marL="1685925" indent="0">
              <a:buNone/>
              <a:defRPr sz="738"/>
            </a:lvl6pPr>
            <a:lvl7pPr marL="2023110" indent="0">
              <a:buNone/>
              <a:defRPr sz="738"/>
            </a:lvl7pPr>
            <a:lvl8pPr marL="2360295" indent="0">
              <a:buNone/>
              <a:defRPr sz="738"/>
            </a:lvl8pPr>
            <a:lvl9pPr marL="2697480" indent="0">
              <a:buNone/>
              <a:defRPr sz="738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B3FB-09F2-47A7-B99B-9F7EB82E9A55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E0D9C-7488-4937-BE12-1CDE52F507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870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9633" y="269280"/>
            <a:ext cx="10909935" cy="977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633" y="1346398"/>
            <a:ext cx="10909935" cy="3209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9633" y="4687808"/>
            <a:ext cx="2846070" cy="269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AB3FB-09F2-47A7-B99B-9F7EB82E9A55}" type="datetimeFigureOut">
              <a:rPr lang="en-GB" smtClean="0"/>
              <a:t>19/04/2017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0048" y="4687808"/>
            <a:ext cx="4269105" cy="269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3498" y="4687808"/>
            <a:ext cx="2846070" cy="269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E0D9C-7488-4937-BE12-1CDE52F507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018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74370" rtl="0" eaLnBrk="1" latinLnBrk="0" hangingPunct="1">
        <a:lnSpc>
          <a:spcPct val="90000"/>
        </a:lnSpc>
        <a:spcBef>
          <a:spcPct val="0"/>
        </a:spcBef>
        <a:buNone/>
        <a:defRPr sz="32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593" indent="-168593" algn="l" defTabSz="67437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065" kern="1200">
          <a:solidFill>
            <a:schemeClr val="tx1"/>
          </a:solidFill>
          <a:latin typeface="+mn-lt"/>
          <a:ea typeface="+mn-ea"/>
          <a:cs typeface="+mn-cs"/>
        </a:defRPr>
      </a:lvl1pPr>
      <a:lvl2pPr marL="505778" indent="-168593" algn="l" defTabSz="67437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770" kern="1200">
          <a:solidFill>
            <a:schemeClr val="tx1"/>
          </a:solidFill>
          <a:latin typeface="+mn-lt"/>
          <a:ea typeface="+mn-ea"/>
          <a:cs typeface="+mn-cs"/>
        </a:defRPr>
      </a:lvl2pPr>
      <a:lvl3pPr marL="842963" indent="-168593" algn="l" defTabSz="67437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475" kern="1200">
          <a:solidFill>
            <a:schemeClr val="tx1"/>
          </a:solidFill>
          <a:latin typeface="+mn-lt"/>
          <a:ea typeface="+mn-ea"/>
          <a:cs typeface="+mn-cs"/>
        </a:defRPr>
      </a:lvl3pPr>
      <a:lvl4pPr marL="1180148" indent="-168593" algn="l" defTabSz="67437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8" kern="1200">
          <a:solidFill>
            <a:schemeClr val="tx1"/>
          </a:solidFill>
          <a:latin typeface="+mn-lt"/>
          <a:ea typeface="+mn-ea"/>
          <a:cs typeface="+mn-cs"/>
        </a:defRPr>
      </a:lvl4pPr>
      <a:lvl5pPr marL="1517333" indent="-168593" algn="l" defTabSz="67437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8" kern="1200">
          <a:solidFill>
            <a:schemeClr val="tx1"/>
          </a:solidFill>
          <a:latin typeface="+mn-lt"/>
          <a:ea typeface="+mn-ea"/>
          <a:cs typeface="+mn-cs"/>
        </a:defRPr>
      </a:lvl5pPr>
      <a:lvl6pPr marL="1854518" indent="-168593" algn="l" defTabSz="67437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8" kern="1200">
          <a:solidFill>
            <a:schemeClr val="tx1"/>
          </a:solidFill>
          <a:latin typeface="+mn-lt"/>
          <a:ea typeface="+mn-ea"/>
          <a:cs typeface="+mn-cs"/>
        </a:defRPr>
      </a:lvl6pPr>
      <a:lvl7pPr marL="2191703" indent="-168593" algn="l" defTabSz="67437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8" kern="1200">
          <a:solidFill>
            <a:schemeClr val="tx1"/>
          </a:solidFill>
          <a:latin typeface="+mn-lt"/>
          <a:ea typeface="+mn-ea"/>
          <a:cs typeface="+mn-cs"/>
        </a:defRPr>
      </a:lvl7pPr>
      <a:lvl8pPr marL="2528888" indent="-168593" algn="l" defTabSz="67437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8" kern="1200">
          <a:solidFill>
            <a:schemeClr val="tx1"/>
          </a:solidFill>
          <a:latin typeface="+mn-lt"/>
          <a:ea typeface="+mn-ea"/>
          <a:cs typeface="+mn-cs"/>
        </a:defRPr>
      </a:lvl8pPr>
      <a:lvl9pPr marL="2866073" indent="-168593" algn="l" defTabSz="67437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4370" rtl="0" eaLnBrk="1" latinLnBrk="0" hangingPunct="1">
        <a:defRPr sz="1328" kern="1200">
          <a:solidFill>
            <a:schemeClr val="tx1"/>
          </a:solidFill>
          <a:latin typeface="+mn-lt"/>
          <a:ea typeface="+mn-ea"/>
          <a:cs typeface="+mn-cs"/>
        </a:defRPr>
      </a:lvl1pPr>
      <a:lvl2pPr marL="337185" algn="l" defTabSz="674370" rtl="0" eaLnBrk="1" latinLnBrk="0" hangingPunct="1">
        <a:defRPr sz="1328" kern="1200">
          <a:solidFill>
            <a:schemeClr val="tx1"/>
          </a:solidFill>
          <a:latin typeface="+mn-lt"/>
          <a:ea typeface="+mn-ea"/>
          <a:cs typeface="+mn-cs"/>
        </a:defRPr>
      </a:lvl2pPr>
      <a:lvl3pPr marL="674370" algn="l" defTabSz="674370" rtl="0" eaLnBrk="1" latinLnBrk="0" hangingPunct="1">
        <a:defRPr sz="1328" kern="1200">
          <a:solidFill>
            <a:schemeClr val="tx1"/>
          </a:solidFill>
          <a:latin typeface="+mn-lt"/>
          <a:ea typeface="+mn-ea"/>
          <a:cs typeface="+mn-cs"/>
        </a:defRPr>
      </a:lvl3pPr>
      <a:lvl4pPr marL="1011555" algn="l" defTabSz="674370" rtl="0" eaLnBrk="1" latinLnBrk="0" hangingPunct="1">
        <a:defRPr sz="1328" kern="1200">
          <a:solidFill>
            <a:schemeClr val="tx1"/>
          </a:solidFill>
          <a:latin typeface="+mn-lt"/>
          <a:ea typeface="+mn-ea"/>
          <a:cs typeface="+mn-cs"/>
        </a:defRPr>
      </a:lvl4pPr>
      <a:lvl5pPr marL="1348740" algn="l" defTabSz="674370" rtl="0" eaLnBrk="1" latinLnBrk="0" hangingPunct="1">
        <a:defRPr sz="1328" kern="1200">
          <a:solidFill>
            <a:schemeClr val="tx1"/>
          </a:solidFill>
          <a:latin typeface="+mn-lt"/>
          <a:ea typeface="+mn-ea"/>
          <a:cs typeface="+mn-cs"/>
        </a:defRPr>
      </a:lvl5pPr>
      <a:lvl6pPr marL="1685925" algn="l" defTabSz="674370" rtl="0" eaLnBrk="1" latinLnBrk="0" hangingPunct="1">
        <a:defRPr sz="1328" kern="1200">
          <a:solidFill>
            <a:schemeClr val="tx1"/>
          </a:solidFill>
          <a:latin typeface="+mn-lt"/>
          <a:ea typeface="+mn-ea"/>
          <a:cs typeface="+mn-cs"/>
        </a:defRPr>
      </a:lvl6pPr>
      <a:lvl7pPr marL="2023110" algn="l" defTabSz="674370" rtl="0" eaLnBrk="1" latinLnBrk="0" hangingPunct="1">
        <a:defRPr sz="1328" kern="1200">
          <a:solidFill>
            <a:schemeClr val="tx1"/>
          </a:solidFill>
          <a:latin typeface="+mn-lt"/>
          <a:ea typeface="+mn-ea"/>
          <a:cs typeface="+mn-cs"/>
        </a:defRPr>
      </a:lvl7pPr>
      <a:lvl8pPr marL="2360295" algn="l" defTabSz="674370" rtl="0" eaLnBrk="1" latinLnBrk="0" hangingPunct="1">
        <a:defRPr sz="1328" kern="1200">
          <a:solidFill>
            <a:schemeClr val="tx1"/>
          </a:solidFill>
          <a:latin typeface="+mn-lt"/>
          <a:ea typeface="+mn-ea"/>
          <a:cs typeface="+mn-cs"/>
        </a:defRPr>
      </a:lvl8pPr>
      <a:lvl9pPr marL="2697480" algn="l" defTabSz="674370" rtl="0" eaLnBrk="1" latinLnBrk="0" hangingPunct="1">
        <a:defRPr sz="13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n 6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4" t="33245" r="18390" b="23251"/>
          <a:stretch/>
        </p:blipFill>
        <p:spPr>
          <a:xfrm>
            <a:off x="-19504" y="0"/>
            <a:ext cx="6089496" cy="5057775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9" t="37566" r="48387" b="37151"/>
          <a:stretch/>
        </p:blipFill>
        <p:spPr>
          <a:xfrm>
            <a:off x="2769564" y="3145080"/>
            <a:ext cx="1789612" cy="1828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CuadroTexto 46"/>
          <p:cNvSpPr txBox="1"/>
          <p:nvPr/>
        </p:nvSpPr>
        <p:spPr>
          <a:xfrm>
            <a:off x="4584651" y="6672758"/>
            <a:ext cx="488703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Anthropogenic detritus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4460949" y="2294931"/>
            <a:ext cx="4904918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Vegetal detritus </a:t>
            </a:r>
            <a:endParaRPr lang="es-A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2" descr="http://dibujosbonitos.com/peque/flecha-norte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99FF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576" y="2524288"/>
            <a:ext cx="6762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ángulo 55"/>
          <p:cNvSpPr/>
          <p:nvPr/>
        </p:nvSpPr>
        <p:spPr>
          <a:xfrm>
            <a:off x="391692" y="3351594"/>
            <a:ext cx="18160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Buenos </a:t>
            </a:r>
            <a:r>
              <a:rPr lang="es-AR" sz="20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Aires  City</a:t>
            </a:r>
            <a:endParaRPr lang="es-AR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Elipse 58"/>
          <p:cNvSpPr/>
          <p:nvPr/>
        </p:nvSpPr>
        <p:spPr>
          <a:xfrm>
            <a:off x="2184773" y="3444326"/>
            <a:ext cx="241595" cy="26121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5" name="Rectángulo 64"/>
          <p:cNvSpPr/>
          <p:nvPr/>
        </p:nvSpPr>
        <p:spPr>
          <a:xfrm>
            <a:off x="-79612" y="2884647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─S34</a:t>
            </a:r>
            <a:endParaRPr lang="es-A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ángulo 65"/>
          <p:cNvSpPr/>
          <p:nvPr/>
        </p:nvSpPr>
        <p:spPr>
          <a:xfrm>
            <a:off x="2252083" y="4596528"/>
            <a:ext cx="659156" cy="4815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500"/>
              </a:lnSpc>
            </a:pPr>
            <a:r>
              <a:rPr lang="es-AR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W58</a:t>
            </a:r>
          </a:p>
          <a:p>
            <a:pPr algn="ctr">
              <a:lnSpc>
                <a:spcPts val="1500"/>
              </a:lnSpc>
            </a:pPr>
            <a:r>
              <a:rPr lang="es-AR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s-AR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0" name="Imagen 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68" y="-783771"/>
            <a:ext cx="67437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7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3082682"/>
            <a:ext cx="12649200" cy="194135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rgbClr val="6633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CuadroTexto 46"/>
          <p:cNvSpPr txBox="1"/>
          <p:nvPr/>
        </p:nvSpPr>
        <p:spPr>
          <a:xfrm>
            <a:off x="4584651" y="6672758"/>
            <a:ext cx="488703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Anthropogenic detritus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t="25336" b="49683"/>
          <a:stretch/>
        </p:blipFill>
        <p:spPr>
          <a:xfrm>
            <a:off x="-36512" y="-15994"/>
            <a:ext cx="12685712" cy="904795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9" t="37566" r="48387" b="37151"/>
          <a:stretch/>
        </p:blipFill>
        <p:spPr>
          <a:xfrm>
            <a:off x="-36512" y="-27631"/>
            <a:ext cx="1789612" cy="1828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CuadroTexto 15"/>
          <p:cNvSpPr txBox="1"/>
          <p:nvPr/>
        </p:nvSpPr>
        <p:spPr>
          <a:xfrm>
            <a:off x="-89106" y="2204055"/>
            <a:ext cx="1953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Settling material</a:t>
            </a:r>
            <a:endParaRPr lang="en-GB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-21950" y="3628681"/>
            <a:ext cx="1885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Sediments</a:t>
            </a:r>
            <a:endParaRPr lang="en-GB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9" t="37566" r="48387" b="37151"/>
          <a:stretch/>
        </p:blipFill>
        <p:spPr>
          <a:xfrm>
            <a:off x="10859588" y="-3255"/>
            <a:ext cx="1789612" cy="1828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riángulo rectángulo 17"/>
          <p:cNvSpPr/>
          <p:nvPr/>
        </p:nvSpPr>
        <p:spPr>
          <a:xfrm flipH="1">
            <a:off x="5856379" y="1703497"/>
            <a:ext cx="2029194" cy="522060"/>
          </a:xfrm>
          <a:prstGeom prst="rtTriangle">
            <a:avLst/>
          </a:prstGeom>
          <a:gradFill flip="none" rotWithShape="1">
            <a:lin ang="10800000" scaled="1"/>
            <a:tileRect/>
          </a:gra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n 1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54136" y="1050513"/>
            <a:ext cx="4338000" cy="17208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136" y="3469092"/>
            <a:ext cx="4338000" cy="1719021"/>
          </a:xfrm>
          <a:prstGeom prst="rect">
            <a:avLst/>
          </a:prstGeom>
        </p:spPr>
      </p:pic>
      <p:pic>
        <p:nvPicPr>
          <p:cNvPr id="21" name="Imagen 2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88733" y="1010913"/>
            <a:ext cx="3193200" cy="1800000"/>
          </a:xfrm>
          <a:prstGeom prst="rect">
            <a:avLst/>
          </a:prstGeom>
        </p:spPr>
      </p:pic>
      <p:pic>
        <p:nvPicPr>
          <p:cNvPr id="22" name="Imagen 21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88733" y="3257774"/>
            <a:ext cx="3193200" cy="180000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6870944" y="1825737"/>
            <a:ext cx="1064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X 170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3981480" y="823634"/>
            <a:ext cx="837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g/g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8904071" y="823634"/>
            <a:ext cx="837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g/g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5805627" y="2420160"/>
            <a:ext cx="1495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Accumulation efficiency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3605890" y="2594937"/>
            <a:ext cx="1386250" cy="978070"/>
            <a:chOff x="3605890" y="2594937"/>
            <a:chExt cx="1386250" cy="978070"/>
          </a:xfrm>
        </p:grpSpPr>
        <p:sp>
          <p:nvSpPr>
            <p:cNvPr id="24" name="Flecha abajo 23"/>
            <p:cNvSpPr/>
            <p:nvPr/>
          </p:nvSpPr>
          <p:spPr>
            <a:xfrm>
              <a:off x="3605890" y="2594937"/>
              <a:ext cx="1386250" cy="978070"/>
            </a:xfrm>
            <a:prstGeom prst="downArrow">
              <a:avLst>
                <a:gd name="adj1" fmla="val 55329"/>
                <a:gd name="adj2" fmla="val 32313"/>
              </a:avLst>
            </a:prstGeom>
            <a:gradFill>
              <a:gsLst>
                <a:gs pos="0">
                  <a:schemeClr val="bg1"/>
                </a:gs>
                <a:gs pos="650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3882516" y="2881825"/>
              <a:ext cx="8329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2-6%</a:t>
              </a:r>
              <a:endParaRPr lang="en-GB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CuadroTexto 38"/>
          <p:cNvSpPr txBox="1"/>
          <p:nvPr/>
        </p:nvSpPr>
        <p:spPr>
          <a:xfrm>
            <a:off x="9718097" y="3734440"/>
            <a:ext cx="1141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7-40%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10-14%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5%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6-10%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4299015" y="3733113"/>
            <a:ext cx="11187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2-6%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3%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2%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2-6%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upo 42"/>
          <p:cNvGrpSpPr/>
          <p:nvPr/>
        </p:nvGrpSpPr>
        <p:grpSpPr>
          <a:xfrm>
            <a:off x="8653641" y="2633247"/>
            <a:ext cx="1386250" cy="978070"/>
            <a:chOff x="3605890" y="2594937"/>
            <a:chExt cx="1386250" cy="978070"/>
          </a:xfrm>
        </p:grpSpPr>
        <p:sp>
          <p:nvSpPr>
            <p:cNvPr id="45" name="Flecha abajo 44"/>
            <p:cNvSpPr/>
            <p:nvPr/>
          </p:nvSpPr>
          <p:spPr>
            <a:xfrm>
              <a:off x="3605890" y="2594937"/>
              <a:ext cx="1386250" cy="978070"/>
            </a:xfrm>
            <a:prstGeom prst="downArrow">
              <a:avLst>
                <a:gd name="adj1" fmla="val 55329"/>
                <a:gd name="adj2" fmla="val 32313"/>
              </a:avLst>
            </a:prstGeom>
            <a:gradFill>
              <a:gsLst>
                <a:gs pos="0">
                  <a:schemeClr val="bg1"/>
                </a:gs>
                <a:gs pos="650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3882516" y="2881825"/>
              <a:ext cx="8329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5-40%</a:t>
              </a:r>
              <a:endParaRPr lang="en-GB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Triángulo rectángulo 48"/>
          <p:cNvSpPr/>
          <p:nvPr/>
        </p:nvSpPr>
        <p:spPr>
          <a:xfrm flipH="1">
            <a:off x="5807492" y="2798138"/>
            <a:ext cx="2029194" cy="522060"/>
          </a:xfrm>
          <a:prstGeom prst="rtTriangle">
            <a:avLst/>
          </a:prstGeom>
          <a:gradFill flip="none" rotWithShape="1">
            <a:lin ang="10800000" scaled="1"/>
            <a:tileRect/>
          </a:gra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CuadroTexto 49"/>
          <p:cNvSpPr txBox="1"/>
          <p:nvPr/>
        </p:nvSpPr>
        <p:spPr>
          <a:xfrm>
            <a:off x="6023479" y="1446864"/>
            <a:ext cx="990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Sterol content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6865650" y="2921248"/>
            <a:ext cx="1064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X 2-7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38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3082682"/>
            <a:ext cx="12649200" cy="197497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rgbClr val="6633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CuadroTexto 46"/>
          <p:cNvSpPr txBox="1"/>
          <p:nvPr/>
        </p:nvSpPr>
        <p:spPr>
          <a:xfrm>
            <a:off x="4584651" y="6672758"/>
            <a:ext cx="488703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Anthropogenic detritus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t="25336" b="49683"/>
          <a:stretch/>
        </p:blipFill>
        <p:spPr>
          <a:xfrm>
            <a:off x="0" y="-20873"/>
            <a:ext cx="12649200" cy="909675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86869" y="2072938"/>
            <a:ext cx="19530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Settling material</a:t>
            </a:r>
            <a:endParaRPr lang="en-GB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23400" y="3374495"/>
            <a:ext cx="2091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Sediments</a:t>
            </a:r>
            <a:endParaRPr lang="en-GB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riángulo rectángulo 17"/>
          <p:cNvSpPr/>
          <p:nvPr/>
        </p:nvSpPr>
        <p:spPr>
          <a:xfrm flipH="1">
            <a:off x="5856379" y="1703497"/>
            <a:ext cx="2029194" cy="522060"/>
          </a:xfrm>
          <a:prstGeom prst="rtTriangle">
            <a:avLst/>
          </a:prstGeom>
          <a:gradFill flip="none" rotWithShape="1">
            <a:lin ang="10800000" scaled="1"/>
            <a:tileRect/>
          </a:gra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n 1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54136" y="1050513"/>
            <a:ext cx="4338000" cy="17208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136" y="3469092"/>
            <a:ext cx="4338000" cy="1719021"/>
          </a:xfrm>
          <a:prstGeom prst="rect">
            <a:avLst/>
          </a:prstGeom>
        </p:spPr>
      </p:pic>
      <p:pic>
        <p:nvPicPr>
          <p:cNvPr id="21" name="Imagen 20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788733" y="1010913"/>
            <a:ext cx="3193200" cy="1800000"/>
          </a:xfrm>
          <a:prstGeom prst="rect">
            <a:avLst/>
          </a:prstGeom>
        </p:spPr>
      </p:pic>
      <p:pic>
        <p:nvPicPr>
          <p:cNvPr id="22" name="Imagen 2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88733" y="3257774"/>
            <a:ext cx="3193200" cy="180000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6870944" y="1825737"/>
            <a:ext cx="1064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X 170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3981480" y="823634"/>
            <a:ext cx="837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g/g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8904071" y="823634"/>
            <a:ext cx="837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g/g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5258994" y="2660778"/>
            <a:ext cx="2121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Accumulation efficiency</a:t>
            </a: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3605890" y="2594937"/>
            <a:ext cx="1386250" cy="978070"/>
            <a:chOff x="3605890" y="2594937"/>
            <a:chExt cx="1386250" cy="978070"/>
          </a:xfrm>
        </p:grpSpPr>
        <p:sp>
          <p:nvSpPr>
            <p:cNvPr id="24" name="Flecha abajo 23"/>
            <p:cNvSpPr/>
            <p:nvPr/>
          </p:nvSpPr>
          <p:spPr>
            <a:xfrm>
              <a:off x="3605890" y="2594937"/>
              <a:ext cx="1386250" cy="978070"/>
            </a:xfrm>
            <a:prstGeom prst="downArrow">
              <a:avLst>
                <a:gd name="adj1" fmla="val 55329"/>
                <a:gd name="adj2" fmla="val 32313"/>
              </a:avLst>
            </a:prstGeom>
            <a:gradFill>
              <a:gsLst>
                <a:gs pos="0">
                  <a:schemeClr val="bg1"/>
                </a:gs>
                <a:gs pos="650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3882516" y="2881825"/>
              <a:ext cx="83299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2-6%</a:t>
              </a:r>
              <a:endParaRPr lang="en-GB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upo 42"/>
          <p:cNvGrpSpPr/>
          <p:nvPr/>
        </p:nvGrpSpPr>
        <p:grpSpPr>
          <a:xfrm>
            <a:off x="8653641" y="2633247"/>
            <a:ext cx="1386250" cy="978070"/>
            <a:chOff x="3605890" y="2594937"/>
            <a:chExt cx="1386250" cy="978070"/>
          </a:xfrm>
        </p:grpSpPr>
        <p:sp>
          <p:nvSpPr>
            <p:cNvPr id="45" name="Flecha abajo 44"/>
            <p:cNvSpPr/>
            <p:nvPr/>
          </p:nvSpPr>
          <p:spPr>
            <a:xfrm>
              <a:off x="3605890" y="2594937"/>
              <a:ext cx="1386250" cy="978070"/>
            </a:xfrm>
            <a:prstGeom prst="downArrow">
              <a:avLst>
                <a:gd name="adj1" fmla="val 55329"/>
                <a:gd name="adj2" fmla="val 32313"/>
              </a:avLst>
            </a:prstGeom>
            <a:gradFill>
              <a:gsLst>
                <a:gs pos="0">
                  <a:schemeClr val="bg1"/>
                </a:gs>
                <a:gs pos="650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3882516" y="2881825"/>
              <a:ext cx="83299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5-40%</a:t>
              </a:r>
              <a:endParaRPr lang="en-GB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Triángulo rectángulo 48"/>
          <p:cNvSpPr/>
          <p:nvPr/>
        </p:nvSpPr>
        <p:spPr>
          <a:xfrm flipH="1">
            <a:off x="5807492" y="3062839"/>
            <a:ext cx="2029194" cy="522060"/>
          </a:xfrm>
          <a:prstGeom prst="rtTriangle">
            <a:avLst/>
          </a:prstGeom>
          <a:gradFill flip="none" rotWithShape="1">
            <a:lin ang="10800000" scaled="1"/>
            <a:tileRect/>
          </a:gra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CuadroTexto 49"/>
          <p:cNvSpPr txBox="1"/>
          <p:nvPr/>
        </p:nvSpPr>
        <p:spPr>
          <a:xfrm>
            <a:off x="5599605" y="1347930"/>
            <a:ext cx="1413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Sterol content</a:t>
            </a: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6865650" y="3185949"/>
            <a:ext cx="1064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X 2-7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9597392" y="4275710"/>
            <a:ext cx="1247780" cy="43279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Anoxic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4701404" y="4275710"/>
            <a:ext cx="1247780" cy="432792"/>
          </a:xfrm>
          <a:prstGeom prst="ellipse">
            <a:avLst/>
          </a:prstGeom>
          <a:solidFill>
            <a:srgbClr val="CC99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Oxic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7"/>
          <a:srcRect l="47775" r="10234" b="18919"/>
          <a:stretch/>
        </p:blipFill>
        <p:spPr>
          <a:xfrm>
            <a:off x="0" y="-39347"/>
            <a:ext cx="1752548" cy="194191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8"/>
          <a:srcRect r="14206" b="3815"/>
          <a:stretch/>
        </p:blipFill>
        <p:spPr>
          <a:xfrm>
            <a:off x="10904807" y="-20874"/>
            <a:ext cx="1744393" cy="192344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0904806" y="-24085"/>
            <a:ext cx="1744393" cy="58477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Buenos Aires city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Sewage input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869" y="-24085"/>
            <a:ext cx="1751679" cy="584775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Uruguay River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 plant input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rma libre 5"/>
          <p:cNvSpPr/>
          <p:nvPr/>
        </p:nvSpPr>
        <p:spPr>
          <a:xfrm>
            <a:off x="1741714" y="252549"/>
            <a:ext cx="2055223" cy="1062445"/>
          </a:xfrm>
          <a:custGeom>
            <a:avLst/>
            <a:gdLst>
              <a:gd name="connsiteX0" fmla="*/ 0 w 2116183"/>
              <a:gd name="connsiteY0" fmla="*/ 33500 h 895648"/>
              <a:gd name="connsiteX1" fmla="*/ 1236617 w 2116183"/>
              <a:gd name="connsiteY1" fmla="*/ 103168 h 895648"/>
              <a:gd name="connsiteX2" fmla="*/ 2116183 w 2116183"/>
              <a:gd name="connsiteY2" fmla="*/ 895648 h 895648"/>
              <a:gd name="connsiteX0" fmla="*/ 0 w 2116183"/>
              <a:gd name="connsiteY0" fmla="*/ 9995 h 872143"/>
              <a:gd name="connsiteX1" fmla="*/ 1193074 w 2116183"/>
              <a:gd name="connsiteY1" fmla="*/ 184166 h 872143"/>
              <a:gd name="connsiteX2" fmla="*/ 2116183 w 2116183"/>
              <a:gd name="connsiteY2" fmla="*/ 872143 h 872143"/>
              <a:gd name="connsiteX0" fmla="*/ 0 w 2116183"/>
              <a:gd name="connsiteY0" fmla="*/ 10482 h 907464"/>
              <a:gd name="connsiteX1" fmla="*/ 1193074 w 2116183"/>
              <a:gd name="connsiteY1" fmla="*/ 184653 h 907464"/>
              <a:gd name="connsiteX2" fmla="*/ 2116183 w 2116183"/>
              <a:gd name="connsiteY2" fmla="*/ 907464 h 907464"/>
              <a:gd name="connsiteX0" fmla="*/ 0 w 2118177"/>
              <a:gd name="connsiteY0" fmla="*/ 10482 h 907464"/>
              <a:gd name="connsiteX1" fmla="*/ 1193074 w 2118177"/>
              <a:gd name="connsiteY1" fmla="*/ 184653 h 907464"/>
              <a:gd name="connsiteX2" fmla="*/ 2116183 w 2118177"/>
              <a:gd name="connsiteY2" fmla="*/ 907464 h 907464"/>
              <a:gd name="connsiteX0" fmla="*/ 0 w 2057387"/>
              <a:gd name="connsiteY0" fmla="*/ 11431 h 969373"/>
              <a:gd name="connsiteX1" fmla="*/ 1193074 w 2057387"/>
              <a:gd name="connsiteY1" fmla="*/ 185602 h 969373"/>
              <a:gd name="connsiteX2" fmla="*/ 2055223 w 2057387"/>
              <a:gd name="connsiteY2" fmla="*/ 969373 h 969373"/>
              <a:gd name="connsiteX0" fmla="*/ 0 w 2057189"/>
              <a:gd name="connsiteY0" fmla="*/ 8640 h 966582"/>
              <a:gd name="connsiteX1" fmla="*/ 1193074 w 2057189"/>
              <a:gd name="connsiteY1" fmla="*/ 182811 h 966582"/>
              <a:gd name="connsiteX2" fmla="*/ 2055223 w 2057189"/>
              <a:gd name="connsiteY2" fmla="*/ 966582 h 966582"/>
              <a:gd name="connsiteX0" fmla="*/ 0 w 2057215"/>
              <a:gd name="connsiteY0" fmla="*/ 7596 h 965538"/>
              <a:gd name="connsiteX1" fmla="*/ 1201782 w 2057215"/>
              <a:gd name="connsiteY1" fmla="*/ 199184 h 965538"/>
              <a:gd name="connsiteX2" fmla="*/ 2055223 w 2057215"/>
              <a:gd name="connsiteY2" fmla="*/ 965538 h 965538"/>
              <a:gd name="connsiteX0" fmla="*/ 0 w 2055223"/>
              <a:gd name="connsiteY0" fmla="*/ 7596 h 965538"/>
              <a:gd name="connsiteX1" fmla="*/ 1201782 w 2055223"/>
              <a:gd name="connsiteY1" fmla="*/ 199184 h 965538"/>
              <a:gd name="connsiteX2" fmla="*/ 2055223 w 2055223"/>
              <a:gd name="connsiteY2" fmla="*/ 965538 h 965538"/>
              <a:gd name="connsiteX0" fmla="*/ 0 w 2055223"/>
              <a:gd name="connsiteY0" fmla="*/ 0 h 957942"/>
              <a:gd name="connsiteX1" fmla="*/ 1201782 w 2055223"/>
              <a:gd name="connsiteY1" fmla="*/ 191588 h 957942"/>
              <a:gd name="connsiteX2" fmla="*/ 2055223 w 2055223"/>
              <a:gd name="connsiteY2" fmla="*/ 957942 h 957942"/>
              <a:gd name="connsiteX0" fmla="*/ 0 w 2055223"/>
              <a:gd name="connsiteY0" fmla="*/ 0 h 1062445"/>
              <a:gd name="connsiteX1" fmla="*/ 1201782 w 2055223"/>
              <a:gd name="connsiteY1" fmla="*/ 191588 h 1062445"/>
              <a:gd name="connsiteX2" fmla="*/ 2055223 w 2055223"/>
              <a:gd name="connsiteY2" fmla="*/ 1062445 h 106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5223" h="1062445">
                <a:moveTo>
                  <a:pt x="0" y="0"/>
                </a:moveTo>
                <a:cubicBezTo>
                  <a:pt x="433251" y="6531"/>
                  <a:pt x="859245" y="14514"/>
                  <a:pt x="1201782" y="191588"/>
                </a:cubicBezTo>
                <a:cubicBezTo>
                  <a:pt x="1544319" y="368662"/>
                  <a:pt x="2035628" y="764176"/>
                  <a:pt x="2055223" y="1062445"/>
                </a:cubicBezTo>
              </a:path>
            </a:pathLst>
          </a:custGeom>
          <a:noFill/>
          <a:ln w="165100">
            <a:solidFill>
              <a:srgbClr val="27B380"/>
            </a:solidFill>
            <a:headEnd w="lg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orma libre 40"/>
          <p:cNvSpPr/>
          <p:nvPr/>
        </p:nvSpPr>
        <p:spPr>
          <a:xfrm flipH="1">
            <a:off x="9875328" y="252549"/>
            <a:ext cx="1051950" cy="1062445"/>
          </a:xfrm>
          <a:custGeom>
            <a:avLst/>
            <a:gdLst>
              <a:gd name="connsiteX0" fmla="*/ 0 w 2116183"/>
              <a:gd name="connsiteY0" fmla="*/ 33500 h 895648"/>
              <a:gd name="connsiteX1" fmla="*/ 1236617 w 2116183"/>
              <a:gd name="connsiteY1" fmla="*/ 103168 h 895648"/>
              <a:gd name="connsiteX2" fmla="*/ 2116183 w 2116183"/>
              <a:gd name="connsiteY2" fmla="*/ 895648 h 895648"/>
              <a:gd name="connsiteX0" fmla="*/ 0 w 2116183"/>
              <a:gd name="connsiteY0" fmla="*/ 9995 h 872143"/>
              <a:gd name="connsiteX1" fmla="*/ 1193074 w 2116183"/>
              <a:gd name="connsiteY1" fmla="*/ 184166 h 872143"/>
              <a:gd name="connsiteX2" fmla="*/ 2116183 w 2116183"/>
              <a:gd name="connsiteY2" fmla="*/ 872143 h 872143"/>
              <a:gd name="connsiteX0" fmla="*/ 0 w 2116183"/>
              <a:gd name="connsiteY0" fmla="*/ 10482 h 907464"/>
              <a:gd name="connsiteX1" fmla="*/ 1193074 w 2116183"/>
              <a:gd name="connsiteY1" fmla="*/ 184653 h 907464"/>
              <a:gd name="connsiteX2" fmla="*/ 2116183 w 2116183"/>
              <a:gd name="connsiteY2" fmla="*/ 907464 h 907464"/>
              <a:gd name="connsiteX0" fmla="*/ 0 w 2118177"/>
              <a:gd name="connsiteY0" fmla="*/ 10482 h 907464"/>
              <a:gd name="connsiteX1" fmla="*/ 1193074 w 2118177"/>
              <a:gd name="connsiteY1" fmla="*/ 184653 h 907464"/>
              <a:gd name="connsiteX2" fmla="*/ 2116183 w 2118177"/>
              <a:gd name="connsiteY2" fmla="*/ 907464 h 907464"/>
              <a:gd name="connsiteX0" fmla="*/ 0 w 2057387"/>
              <a:gd name="connsiteY0" fmla="*/ 11431 h 969373"/>
              <a:gd name="connsiteX1" fmla="*/ 1193074 w 2057387"/>
              <a:gd name="connsiteY1" fmla="*/ 185602 h 969373"/>
              <a:gd name="connsiteX2" fmla="*/ 2055223 w 2057387"/>
              <a:gd name="connsiteY2" fmla="*/ 969373 h 969373"/>
              <a:gd name="connsiteX0" fmla="*/ 0 w 2057189"/>
              <a:gd name="connsiteY0" fmla="*/ 8640 h 966582"/>
              <a:gd name="connsiteX1" fmla="*/ 1193074 w 2057189"/>
              <a:gd name="connsiteY1" fmla="*/ 182811 h 966582"/>
              <a:gd name="connsiteX2" fmla="*/ 2055223 w 2057189"/>
              <a:gd name="connsiteY2" fmla="*/ 966582 h 966582"/>
              <a:gd name="connsiteX0" fmla="*/ 0 w 2057215"/>
              <a:gd name="connsiteY0" fmla="*/ 7596 h 965538"/>
              <a:gd name="connsiteX1" fmla="*/ 1201782 w 2057215"/>
              <a:gd name="connsiteY1" fmla="*/ 199184 h 965538"/>
              <a:gd name="connsiteX2" fmla="*/ 2055223 w 2057215"/>
              <a:gd name="connsiteY2" fmla="*/ 965538 h 965538"/>
              <a:gd name="connsiteX0" fmla="*/ 0 w 2055223"/>
              <a:gd name="connsiteY0" fmla="*/ 7596 h 965538"/>
              <a:gd name="connsiteX1" fmla="*/ 1201782 w 2055223"/>
              <a:gd name="connsiteY1" fmla="*/ 199184 h 965538"/>
              <a:gd name="connsiteX2" fmla="*/ 2055223 w 2055223"/>
              <a:gd name="connsiteY2" fmla="*/ 965538 h 965538"/>
              <a:gd name="connsiteX0" fmla="*/ 0 w 2055223"/>
              <a:gd name="connsiteY0" fmla="*/ 0 h 957942"/>
              <a:gd name="connsiteX1" fmla="*/ 1201782 w 2055223"/>
              <a:gd name="connsiteY1" fmla="*/ 191588 h 957942"/>
              <a:gd name="connsiteX2" fmla="*/ 2055223 w 2055223"/>
              <a:gd name="connsiteY2" fmla="*/ 957942 h 957942"/>
              <a:gd name="connsiteX0" fmla="*/ 0 w 2055223"/>
              <a:gd name="connsiteY0" fmla="*/ 0 h 1062445"/>
              <a:gd name="connsiteX1" fmla="*/ 1201782 w 2055223"/>
              <a:gd name="connsiteY1" fmla="*/ 191588 h 1062445"/>
              <a:gd name="connsiteX2" fmla="*/ 2055223 w 2055223"/>
              <a:gd name="connsiteY2" fmla="*/ 1062445 h 1062445"/>
              <a:gd name="connsiteX0" fmla="*/ 0 w 2055223"/>
              <a:gd name="connsiteY0" fmla="*/ 0 h 1062445"/>
              <a:gd name="connsiteX1" fmla="*/ 1201782 w 2055223"/>
              <a:gd name="connsiteY1" fmla="*/ 191588 h 1062445"/>
              <a:gd name="connsiteX2" fmla="*/ 2055223 w 2055223"/>
              <a:gd name="connsiteY2" fmla="*/ 1062445 h 1062445"/>
              <a:gd name="connsiteX0" fmla="*/ 0 w 2057892"/>
              <a:gd name="connsiteY0" fmla="*/ 0 h 1062445"/>
              <a:gd name="connsiteX1" fmla="*/ 1201782 w 2057892"/>
              <a:gd name="connsiteY1" fmla="*/ 191588 h 1062445"/>
              <a:gd name="connsiteX2" fmla="*/ 2055223 w 2057892"/>
              <a:gd name="connsiteY2" fmla="*/ 1062445 h 1062445"/>
              <a:gd name="connsiteX0" fmla="*/ 0 w 2057630"/>
              <a:gd name="connsiteY0" fmla="*/ 0 h 1062445"/>
              <a:gd name="connsiteX1" fmla="*/ 1201782 w 2057630"/>
              <a:gd name="connsiteY1" fmla="*/ 191588 h 1062445"/>
              <a:gd name="connsiteX2" fmla="*/ 2055223 w 2057630"/>
              <a:gd name="connsiteY2" fmla="*/ 1062445 h 1062445"/>
              <a:gd name="connsiteX0" fmla="*/ 0 w 2123446"/>
              <a:gd name="connsiteY0" fmla="*/ 0 h 1062445"/>
              <a:gd name="connsiteX1" fmla="*/ 1267287 w 2123446"/>
              <a:gd name="connsiteY1" fmla="*/ 191588 h 1062445"/>
              <a:gd name="connsiteX2" fmla="*/ 2120728 w 2123446"/>
              <a:gd name="connsiteY2" fmla="*/ 1062445 h 1062445"/>
              <a:gd name="connsiteX0" fmla="*/ 0 w 2123665"/>
              <a:gd name="connsiteY0" fmla="*/ 0 h 1062445"/>
              <a:gd name="connsiteX1" fmla="*/ 1310957 w 2123665"/>
              <a:gd name="connsiteY1" fmla="*/ 196967 h 1062445"/>
              <a:gd name="connsiteX2" fmla="*/ 2120728 w 2123665"/>
              <a:gd name="connsiteY2" fmla="*/ 1062445 h 1062445"/>
              <a:gd name="connsiteX0" fmla="*/ 0 w 2123261"/>
              <a:gd name="connsiteY0" fmla="*/ 0 h 1062445"/>
              <a:gd name="connsiteX1" fmla="*/ 1310957 w 2123261"/>
              <a:gd name="connsiteY1" fmla="*/ 196967 h 1062445"/>
              <a:gd name="connsiteX2" fmla="*/ 2120728 w 2123261"/>
              <a:gd name="connsiteY2" fmla="*/ 1062445 h 1062445"/>
              <a:gd name="connsiteX0" fmla="*/ 0 w 2123178"/>
              <a:gd name="connsiteY0" fmla="*/ 0 h 1062445"/>
              <a:gd name="connsiteX1" fmla="*/ 1289123 w 2123178"/>
              <a:gd name="connsiteY1" fmla="*/ 213104 h 1062445"/>
              <a:gd name="connsiteX2" fmla="*/ 2120728 w 2123178"/>
              <a:gd name="connsiteY2" fmla="*/ 1062445 h 1062445"/>
              <a:gd name="connsiteX0" fmla="*/ 0 w 2135163"/>
              <a:gd name="connsiteY0" fmla="*/ 0 h 1062445"/>
              <a:gd name="connsiteX1" fmla="*/ 1289123 w 2135163"/>
              <a:gd name="connsiteY1" fmla="*/ 213104 h 1062445"/>
              <a:gd name="connsiteX2" fmla="*/ 2120728 w 2135163"/>
              <a:gd name="connsiteY2" fmla="*/ 1062445 h 106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5163" h="1062445">
                <a:moveTo>
                  <a:pt x="0" y="0"/>
                </a:moveTo>
                <a:cubicBezTo>
                  <a:pt x="433251" y="6531"/>
                  <a:pt x="1023007" y="105955"/>
                  <a:pt x="1289123" y="213104"/>
                </a:cubicBezTo>
                <a:cubicBezTo>
                  <a:pt x="1555239" y="320253"/>
                  <a:pt x="2243061" y="624327"/>
                  <a:pt x="2120728" y="1062445"/>
                </a:cubicBezTo>
              </a:path>
            </a:pathLst>
          </a:custGeom>
          <a:noFill/>
          <a:ln w="165100">
            <a:solidFill>
              <a:srgbClr val="CC304A"/>
            </a:solidFill>
            <a:headEnd w="lg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09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0" y="2870512"/>
            <a:ext cx="12649200" cy="218722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rgbClr val="6633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CuadroTexto 46"/>
          <p:cNvSpPr txBox="1"/>
          <p:nvPr/>
        </p:nvSpPr>
        <p:spPr>
          <a:xfrm>
            <a:off x="4584651" y="6672758"/>
            <a:ext cx="488703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Anthropogenic detritus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t="25336" b="49683"/>
          <a:stretch/>
        </p:blipFill>
        <p:spPr>
          <a:xfrm>
            <a:off x="0" y="-20873"/>
            <a:ext cx="12649200" cy="909675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86869" y="2072938"/>
            <a:ext cx="19530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Settling material</a:t>
            </a:r>
            <a:endParaRPr lang="en-GB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23400" y="3374495"/>
            <a:ext cx="2091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Sediments</a:t>
            </a:r>
            <a:endParaRPr lang="en-GB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riángulo rectángulo 17"/>
          <p:cNvSpPr/>
          <p:nvPr/>
        </p:nvSpPr>
        <p:spPr>
          <a:xfrm flipH="1">
            <a:off x="5915222" y="1531076"/>
            <a:ext cx="1661234" cy="522060"/>
          </a:xfrm>
          <a:prstGeom prst="rtTriangle">
            <a:avLst/>
          </a:prstGeom>
          <a:gradFill flip="none" rotWithShape="1">
            <a:lin ang="10800000" scaled="1"/>
            <a:tileRect/>
          </a:gra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/>
          <p:cNvSpPr txBox="1"/>
          <p:nvPr/>
        </p:nvSpPr>
        <p:spPr>
          <a:xfrm>
            <a:off x="6591523" y="1635926"/>
            <a:ext cx="1064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X 170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3981480" y="823634"/>
            <a:ext cx="837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g/g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8904071" y="823634"/>
            <a:ext cx="837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g/g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5653776" y="2172088"/>
            <a:ext cx="2567759" cy="736163"/>
          </a:xfrm>
          <a:prstGeom prst="leftRightArrow">
            <a:avLst>
              <a:gd name="adj1" fmla="val 74534"/>
              <a:gd name="adj2" fmla="val 43299"/>
            </a:avLst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Accumulation efficiencies (%)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3032338" y="2106553"/>
            <a:ext cx="650835" cy="1713089"/>
            <a:chOff x="3832711" y="2383137"/>
            <a:chExt cx="650835" cy="1713089"/>
          </a:xfrm>
        </p:grpSpPr>
        <p:sp>
          <p:nvSpPr>
            <p:cNvPr id="24" name="Flecha abajo 23"/>
            <p:cNvSpPr/>
            <p:nvPr/>
          </p:nvSpPr>
          <p:spPr>
            <a:xfrm>
              <a:off x="3832711" y="2383137"/>
              <a:ext cx="650835" cy="1713089"/>
            </a:xfrm>
            <a:prstGeom prst="downArrow">
              <a:avLst>
                <a:gd name="adj1" fmla="val 65814"/>
                <a:gd name="adj2" fmla="val 32313"/>
              </a:avLst>
            </a:prstGeom>
            <a:gradFill>
              <a:gsLst>
                <a:gs pos="0">
                  <a:schemeClr val="bg1"/>
                </a:gs>
                <a:gs pos="650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3932179" y="3072599"/>
              <a:ext cx="45189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2-6</a:t>
              </a:r>
              <a:endParaRPr lang="en-GB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0" name="CuadroTexto 49"/>
          <p:cNvSpPr txBox="1"/>
          <p:nvPr/>
        </p:nvSpPr>
        <p:spPr>
          <a:xfrm>
            <a:off x="5681790" y="1069925"/>
            <a:ext cx="1413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Sterol content</a:t>
            </a: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0841338" y="4081609"/>
            <a:ext cx="1247780" cy="43279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Anoxic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1608926" y="4085114"/>
            <a:ext cx="1247780" cy="432792"/>
          </a:xfrm>
          <a:prstGeom prst="ellipse">
            <a:avLst/>
          </a:prstGeom>
          <a:solidFill>
            <a:srgbClr val="CC99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Oxic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47775" r="10234" b="18919"/>
          <a:stretch/>
        </p:blipFill>
        <p:spPr>
          <a:xfrm>
            <a:off x="0" y="-39347"/>
            <a:ext cx="1752548" cy="194191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r="14206" b="3815"/>
          <a:stretch/>
        </p:blipFill>
        <p:spPr>
          <a:xfrm>
            <a:off x="10904807" y="-20874"/>
            <a:ext cx="1744393" cy="192344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0904806" y="-24085"/>
            <a:ext cx="1744393" cy="584775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Buenos Aires city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Sewage input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869" y="-24085"/>
            <a:ext cx="1751679" cy="584775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Uruguay River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 plant input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rma libre 5"/>
          <p:cNvSpPr/>
          <p:nvPr/>
        </p:nvSpPr>
        <p:spPr>
          <a:xfrm>
            <a:off x="1741714" y="252549"/>
            <a:ext cx="2055223" cy="1062445"/>
          </a:xfrm>
          <a:custGeom>
            <a:avLst/>
            <a:gdLst>
              <a:gd name="connsiteX0" fmla="*/ 0 w 2116183"/>
              <a:gd name="connsiteY0" fmla="*/ 33500 h 895648"/>
              <a:gd name="connsiteX1" fmla="*/ 1236617 w 2116183"/>
              <a:gd name="connsiteY1" fmla="*/ 103168 h 895648"/>
              <a:gd name="connsiteX2" fmla="*/ 2116183 w 2116183"/>
              <a:gd name="connsiteY2" fmla="*/ 895648 h 895648"/>
              <a:gd name="connsiteX0" fmla="*/ 0 w 2116183"/>
              <a:gd name="connsiteY0" fmla="*/ 9995 h 872143"/>
              <a:gd name="connsiteX1" fmla="*/ 1193074 w 2116183"/>
              <a:gd name="connsiteY1" fmla="*/ 184166 h 872143"/>
              <a:gd name="connsiteX2" fmla="*/ 2116183 w 2116183"/>
              <a:gd name="connsiteY2" fmla="*/ 872143 h 872143"/>
              <a:gd name="connsiteX0" fmla="*/ 0 w 2116183"/>
              <a:gd name="connsiteY0" fmla="*/ 10482 h 907464"/>
              <a:gd name="connsiteX1" fmla="*/ 1193074 w 2116183"/>
              <a:gd name="connsiteY1" fmla="*/ 184653 h 907464"/>
              <a:gd name="connsiteX2" fmla="*/ 2116183 w 2116183"/>
              <a:gd name="connsiteY2" fmla="*/ 907464 h 907464"/>
              <a:gd name="connsiteX0" fmla="*/ 0 w 2118177"/>
              <a:gd name="connsiteY0" fmla="*/ 10482 h 907464"/>
              <a:gd name="connsiteX1" fmla="*/ 1193074 w 2118177"/>
              <a:gd name="connsiteY1" fmla="*/ 184653 h 907464"/>
              <a:gd name="connsiteX2" fmla="*/ 2116183 w 2118177"/>
              <a:gd name="connsiteY2" fmla="*/ 907464 h 907464"/>
              <a:gd name="connsiteX0" fmla="*/ 0 w 2057387"/>
              <a:gd name="connsiteY0" fmla="*/ 11431 h 969373"/>
              <a:gd name="connsiteX1" fmla="*/ 1193074 w 2057387"/>
              <a:gd name="connsiteY1" fmla="*/ 185602 h 969373"/>
              <a:gd name="connsiteX2" fmla="*/ 2055223 w 2057387"/>
              <a:gd name="connsiteY2" fmla="*/ 969373 h 969373"/>
              <a:gd name="connsiteX0" fmla="*/ 0 w 2057189"/>
              <a:gd name="connsiteY0" fmla="*/ 8640 h 966582"/>
              <a:gd name="connsiteX1" fmla="*/ 1193074 w 2057189"/>
              <a:gd name="connsiteY1" fmla="*/ 182811 h 966582"/>
              <a:gd name="connsiteX2" fmla="*/ 2055223 w 2057189"/>
              <a:gd name="connsiteY2" fmla="*/ 966582 h 966582"/>
              <a:gd name="connsiteX0" fmla="*/ 0 w 2057215"/>
              <a:gd name="connsiteY0" fmla="*/ 7596 h 965538"/>
              <a:gd name="connsiteX1" fmla="*/ 1201782 w 2057215"/>
              <a:gd name="connsiteY1" fmla="*/ 199184 h 965538"/>
              <a:gd name="connsiteX2" fmla="*/ 2055223 w 2057215"/>
              <a:gd name="connsiteY2" fmla="*/ 965538 h 965538"/>
              <a:gd name="connsiteX0" fmla="*/ 0 w 2055223"/>
              <a:gd name="connsiteY0" fmla="*/ 7596 h 965538"/>
              <a:gd name="connsiteX1" fmla="*/ 1201782 w 2055223"/>
              <a:gd name="connsiteY1" fmla="*/ 199184 h 965538"/>
              <a:gd name="connsiteX2" fmla="*/ 2055223 w 2055223"/>
              <a:gd name="connsiteY2" fmla="*/ 965538 h 965538"/>
              <a:gd name="connsiteX0" fmla="*/ 0 w 2055223"/>
              <a:gd name="connsiteY0" fmla="*/ 0 h 957942"/>
              <a:gd name="connsiteX1" fmla="*/ 1201782 w 2055223"/>
              <a:gd name="connsiteY1" fmla="*/ 191588 h 957942"/>
              <a:gd name="connsiteX2" fmla="*/ 2055223 w 2055223"/>
              <a:gd name="connsiteY2" fmla="*/ 957942 h 957942"/>
              <a:gd name="connsiteX0" fmla="*/ 0 w 2055223"/>
              <a:gd name="connsiteY0" fmla="*/ 0 h 1062445"/>
              <a:gd name="connsiteX1" fmla="*/ 1201782 w 2055223"/>
              <a:gd name="connsiteY1" fmla="*/ 191588 h 1062445"/>
              <a:gd name="connsiteX2" fmla="*/ 2055223 w 2055223"/>
              <a:gd name="connsiteY2" fmla="*/ 1062445 h 106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5223" h="1062445">
                <a:moveTo>
                  <a:pt x="0" y="0"/>
                </a:moveTo>
                <a:cubicBezTo>
                  <a:pt x="433251" y="6531"/>
                  <a:pt x="859245" y="14514"/>
                  <a:pt x="1201782" y="191588"/>
                </a:cubicBezTo>
                <a:cubicBezTo>
                  <a:pt x="1544319" y="368662"/>
                  <a:pt x="2035628" y="764176"/>
                  <a:pt x="2055223" y="1062445"/>
                </a:cubicBezTo>
              </a:path>
            </a:pathLst>
          </a:custGeom>
          <a:noFill/>
          <a:ln w="165100">
            <a:solidFill>
              <a:srgbClr val="27B380"/>
            </a:solidFill>
            <a:headEnd w="lg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orma libre 40"/>
          <p:cNvSpPr/>
          <p:nvPr/>
        </p:nvSpPr>
        <p:spPr>
          <a:xfrm flipH="1">
            <a:off x="9875328" y="252549"/>
            <a:ext cx="1051950" cy="1062445"/>
          </a:xfrm>
          <a:custGeom>
            <a:avLst/>
            <a:gdLst>
              <a:gd name="connsiteX0" fmla="*/ 0 w 2116183"/>
              <a:gd name="connsiteY0" fmla="*/ 33500 h 895648"/>
              <a:gd name="connsiteX1" fmla="*/ 1236617 w 2116183"/>
              <a:gd name="connsiteY1" fmla="*/ 103168 h 895648"/>
              <a:gd name="connsiteX2" fmla="*/ 2116183 w 2116183"/>
              <a:gd name="connsiteY2" fmla="*/ 895648 h 895648"/>
              <a:gd name="connsiteX0" fmla="*/ 0 w 2116183"/>
              <a:gd name="connsiteY0" fmla="*/ 9995 h 872143"/>
              <a:gd name="connsiteX1" fmla="*/ 1193074 w 2116183"/>
              <a:gd name="connsiteY1" fmla="*/ 184166 h 872143"/>
              <a:gd name="connsiteX2" fmla="*/ 2116183 w 2116183"/>
              <a:gd name="connsiteY2" fmla="*/ 872143 h 872143"/>
              <a:gd name="connsiteX0" fmla="*/ 0 w 2116183"/>
              <a:gd name="connsiteY0" fmla="*/ 10482 h 907464"/>
              <a:gd name="connsiteX1" fmla="*/ 1193074 w 2116183"/>
              <a:gd name="connsiteY1" fmla="*/ 184653 h 907464"/>
              <a:gd name="connsiteX2" fmla="*/ 2116183 w 2116183"/>
              <a:gd name="connsiteY2" fmla="*/ 907464 h 907464"/>
              <a:gd name="connsiteX0" fmla="*/ 0 w 2118177"/>
              <a:gd name="connsiteY0" fmla="*/ 10482 h 907464"/>
              <a:gd name="connsiteX1" fmla="*/ 1193074 w 2118177"/>
              <a:gd name="connsiteY1" fmla="*/ 184653 h 907464"/>
              <a:gd name="connsiteX2" fmla="*/ 2116183 w 2118177"/>
              <a:gd name="connsiteY2" fmla="*/ 907464 h 907464"/>
              <a:gd name="connsiteX0" fmla="*/ 0 w 2057387"/>
              <a:gd name="connsiteY0" fmla="*/ 11431 h 969373"/>
              <a:gd name="connsiteX1" fmla="*/ 1193074 w 2057387"/>
              <a:gd name="connsiteY1" fmla="*/ 185602 h 969373"/>
              <a:gd name="connsiteX2" fmla="*/ 2055223 w 2057387"/>
              <a:gd name="connsiteY2" fmla="*/ 969373 h 969373"/>
              <a:gd name="connsiteX0" fmla="*/ 0 w 2057189"/>
              <a:gd name="connsiteY0" fmla="*/ 8640 h 966582"/>
              <a:gd name="connsiteX1" fmla="*/ 1193074 w 2057189"/>
              <a:gd name="connsiteY1" fmla="*/ 182811 h 966582"/>
              <a:gd name="connsiteX2" fmla="*/ 2055223 w 2057189"/>
              <a:gd name="connsiteY2" fmla="*/ 966582 h 966582"/>
              <a:gd name="connsiteX0" fmla="*/ 0 w 2057215"/>
              <a:gd name="connsiteY0" fmla="*/ 7596 h 965538"/>
              <a:gd name="connsiteX1" fmla="*/ 1201782 w 2057215"/>
              <a:gd name="connsiteY1" fmla="*/ 199184 h 965538"/>
              <a:gd name="connsiteX2" fmla="*/ 2055223 w 2057215"/>
              <a:gd name="connsiteY2" fmla="*/ 965538 h 965538"/>
              <a:gd name="connsiteX0" fmla="*/ 0 w 2055223"/>
              <a:gd name="connsiteY0" fmla="*/ 7596 h 965538"/>
              <a:gd name="connsiteX1" fmla="*/ 1201782 w 2055223"/>
              <a:gd name="connsiteY1" fmla="*/ 199184 h 965538"/>
              <a:gd name="connsiteX2" fmla="*/ 2055223 w 2055223"/>
              <a:gd name="connsiteY2" fmla="*/ 965538 h 965538"/>
              <a:gd name="connsiteX0" fmla="*/ 0 w 2055223"/>
              <a:gd name="connsiteY0" fmla="*/ 0 h 957942"/>
              <a:gd name="connsiteX1" fmla="*/ 1201782 w 2055223"/>
              <a:gd name="connsiteY1" fmla="*/ 191588 h 957942"/>
              <a:gd name="connsiteX2" fmla="*/ 2055223 w 2055223"/>
              <a:gd name="connsiteY2" fmla="*/ 957942 h 957942"/>
              <a:gd name="connsiteX0" fmla="*/ 0 w 2055223"/>
              <a:gd name="connsiteY0" fmla="*/ 0 h 1062445"/>
              <a:gd name="connsiteX1" fmla="*/ 1201782 w 2055223"/>
              <a:gd name="connsiteY1" fmla="*/ 191588 h 1062445"/>
              <a:gd name="connsiteX2" fmla="*/ 2055223 w 2055223"/>
              <a:gd name="connsiteY2" fmla="*/ 1062445 h 1062445"/>
              <a:gd name="connsiteX0" fmla="*/ 0 w 2055223"/>
              <a:gd name="connsiteY0" fmla="*/ 0 h 1062445"/>
              <a:gd name="connsiteX1" fmla="*/ 1201782 w 2055223"/>
              <a:gd name="connsiteY1" fmla="*/ 191588 h 1062445"/>
              <a:gd name="connsiteX2" fmla="*/ 2055223 w 2055223"/>
              <a:gd name="connsiteY2" fmla="*/ 1062445 h 1062445"/>
              <a:gd name="connsiteX0" fmla="*/ 0 w 2057892"/>
              <a:gd name="connsiteY0" fmla="*/ 0 h 1062445"/>
              <a:gd name="connsiteX1" fmla="*/ 1201782 w 2057892"/>
              <a:gd name="connsiteY1" fmla="*/ 191588 h 1062445"/>
              <a:gd name="connsiteX2" fmla="*/ 2055223 w 2057892"/>
              <a:gd name="connsiteY2" fmla="*/ 1062445 h 1062445"/>
              <a:gd name="connsiteX0" fmla="*/ 0 w 2057630"/>
              <a:gd name="connsiteY0" fmla="*/ 0 h 1062445"/>
              <a:gd name="connsiteX1" fmla="*/ 1201782 w 2057630"/>
              <a:gd name="connsiteY1" fmla="*/ 191588 h 1062445"/>
              <a:gd name="connsiteX2" fmla="*/ 2055223 w 2057630"/>
              <a:gd name="connsiteY2" fmla="*/ 1062445 h 1062445"/>
              <a:gd name="connsiteX0" fmla="*/ 0 w 2123446"/>
              <a:gd name="connsiteY0" fmla="*/ 0 h 1062445"/>
              <a:gd name="connsiteX1" fmla="*/ 1267287 w 2123446"/>
              <a:gd name="connsiteY1" fmla="*/ 191588 h 1062445"/>
              <a:gd name="connsiteX2" fmla="*/ 2120728 w 2123446"/>
              <a:gd name="connsiteY2" fmla="*/ 1062445 h 1062445"/>
              <a:gd name="connsiteX0" fmla="*/ 0 w 2123665"/>
              <a:gd name="connsiteY0" fmla="*/ 0 h 1062445"/>
              <a:gd name="connsiteX1" fmla="*/ 1310957 w 2123665"/>
              <a:gd name="connsiteY1" fmla="*/ 196967 h 1062445"/>
              <a:gd name="connsiteX2" fmla="*/ 2120728 w 2123665"/>
              <a:gd name="connsiteY2" fmla="*/ 1062445 h 1062445"/>
              <a:gd name="connsiteX0" fmla="*/ 0 w 2123261"/>
              <a:gd name="connsiteY0" fmla="*/ 0 h 1062445"/>
              <a:gd name="connsiteX1" fmla="*/ 1310957 w 2123261"/>
              <a:gd name="connsiteY1" fmla="*/ 196967 h 1062445"/>
              <a:gd name="connsiteX2" fmla="*/ 2120728 w 2123261"/>
              <a:gd name="connsiteY2" fmla="*/ 1062445 h 1062445"/>
              <a:gd name="connsiteX0" fmla="*/ 0 w 2123178"/>
              <a:gd name="connsiteY0" fmla="*/ 0 h 1062445"/>
              <a:gd name="connsiteX1" fmla="*/ 1289123 w 2123178"/>
              <a:gd name="connsiteY1" fmla="*/ 213104 h 1062445"/>
              <a:gd name="connsiteX2" fmla="*/ 2120728 w 2123178"/>
              <a:gd name="connsiteY2" fmla="*/ 1062445 h 1062445"/>
              <a:gd name="connsiteX0" fmla="*/ 0 w 2135163"/>
              <a:gd name="connsiteY0" fmla="*/ 0 h 1062445"/>
              <a:gd name="connsiteX1" fmla="*/ 1289123 w 2135163"/>
              <a:gd name="connsiteY1" fmla="*/ 213104 h 1062445"/>
              <a:gd name="connsiteX2" fmla="*/ 2120728 w 2135163"/>
              <a:gd name="connsiteY2" fmla="*/ 1062445 h 106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5163" h="1062445">
                <a:moveTo>
                  <a:pt x="0" y="0"/>
                </a:moveTo>
                <a:cubicBezTo>
                  <a:pt x="433251" y="6531"/>
                  <a:pt x="1023007" y="105955"/>
                  <a:pt x="1289123" y="213104"/>
                </a:cubicBezTo>
                <a:cubicBezTo>
                  <a:pt x="1555239" y="320253"/>
                  <a:pt x="2243061" y="624327"/>
                  <a:pt x="2120728" y="1062445"/>
                </a:cubicBezTo>
              </a:path>
            </a:pathLst>
          </a:custGeom>
          <a:noFill/>
          <a:ln w="165100">
            <a:solidFill>
              <a:srgbClr val="CC304A"/>
            </a:solidFill>
            <a:headEnd w="lg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439" y="2920135"/>
            <a:ext cx="3262125" cy="20992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3590" y="888802"/>
            <a:ext cx="3573159" cy="1415011"/>
          </a:xfrm>
          <a:prstGeom prst="rect">
            <a:avLst/>
          </a:prstGeom>
        </p:spPr>
      </p:pic>
      <p:grpSp>
        <p:nvGrpSpPr>
          <p:cNvPr id="39" name="Grupo 38"/>
          <p:cNvGrpSpPr/>
          <p:nvPr/>
        </p:nvGrpSpPr>
        <p:grpSpPr>
          <a:xfrm>
            <a:off x="3687698" y="2106553"/>
            <a:ext cx="650835" cy="1415011"/>
            <a:chOff x="3832711" y="2383137"/>
            <a:chExt cx="650835" cy="1415011"/>
          </a:xfrm>
        </p:grpSpPr>
        <p:sp>
          <p:nvSpPr>
            <p:cNvPr id="40" name="Flecha abajo 39"/>
            <p:cNvSpPr/>
            <p:nvPr/>
          </p:nvSpPr>
          <p:spPr>
            <a:xfrm>
              <a:off x="3832711" y="2383137"/>
              <a:ext cx="650835" cy="1415011"/>
            </a:xfrm>
            <a:prstGeom prst="downArrow">
              <a:avLst>
                <a:gd name="adj1" fmla="val 65814"/>
                <a:gd name="adj2" fmla="val 32313"/>
              </a:avLst>
            </a:prstGeom>
            <a:gradFill>
              <a:gsLst>
                <a:gs pos="0">
                  <a:schemeClr val="bg1"/>
                </a:gs>
                <a:gs pos="650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3932179" y="3072599"/>
              <a:ext cx="45189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GB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4343058" y="2106554"/>
            <a:ext cx="650835" cy="1564694"/>
            <a:chOff x="3832711" y="2383138"/>
            <a:chExt cx="650835" cy="1564694"/>
          </a:xfrm>
        </p:grpSpPr>
        <p:sp>
          <p:nvSpPr>
            <p:cNvPr id="48" name="Flecha abajo 47"/>
            <p:cNvSpPr/>
            <p:nvPr/>
          </p:nvSpPr>
          <p:spPr>
            <a:xfrm>
              <a:off x="3832711" y="2383138"/>
              <a:ext cx="650835" cy="1564694"/>
            </a:xfrm>
            <a:prstGeom prst="downArrow">
              <a:avLst>
                <a:gd name="adj1" fmla="val 65814"/>
                <a:gd name="adj2" fmla="val 32313"/>
              </a:avLst>
            </a:prstGeom>
            <a:gradFill>
              <a:gsLst>
                <a:gs pos="0">
                  <a:schemeClr val="bg1"/>
                </a:gs>
                <a:gs pos="650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3932179" y="3072599"/>
              <a:ext cx="45189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GB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upo 52"/>
          <p:cNvGrpSpPr/>
          <p:nvPr/>
        </p:nvGrpSpPr>
        <p:grpSpPr>
          <a:xfrm>
            <a:off x="4998417" y="2106553"/>
            <a:ext cx="650835" cy="1713089"/>
            <a:chOff x="3832711" y="2383137"/>
            <a:chExt cx="650835" cy="1713089"/>
          </a:xfrm>
        </p:grpSpPr>
        <p:sp>
          <p:nvSpPr>
            <p:cNvPr id="54" name="Flecha abajo 53"/>
            <p:cNvSpPr/>
            <p:nvPr/>
          </p:nvSpPr>
          <p:spPr>
            <a:xfrm>
              <a:off x="3832711" y="2383137"/>
              <a:ext cx="650835" cy="1713089"/>
            </a:xfrm>
            <a:prstGeom prst="downArrow">
              <a:avLst>
                <a:gd name="adj1" fmla="val 65814"/>
                <a:gd name="adj2" fmla="val 32313"/>
              </a:avLst>
            </a:prstGeom>
            <a:gradFill>
              <a:gsLst>
                <a:gs pos="0">
                  <a:schemeClr val="bg1"/>
                </a:gs>
                <a:gs pos="650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CuadroTexto 54"/>
            <p:cNvSpPr txBox="1"/>
            <p:nvPr/>
          </p:nvSpPr>
          <p:spPr>
            <a:xfrm>
              <a:off x="3932179" y="3072599"/>
              <a:ext cx="45189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2-6</a:t>
              </a:r>
              <a:endParaRPr lang="en-GB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7630" y="2822002"/>
            <a:ext cx="3413708" cy="219094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406" y="985224"/>
            <a:ext cx="3403865" cy="1194514"/>
          </a:xfrm>
          <a:prstGeom prst="rect">
            <a:avLst/>
          </a:prstGeom>
        </p:spPr>
      </p:pic>
      <p:grpSp>
        <p:nvGrpSpPr>
          <p:cNvPr id="56" name="Grupo 55"/>
          <p:cNvGrpSpPr/>
          <p:nvPr/>
        </p:nvGrpSpPr>
        <p:grpSpPr>
          <a:xfrm>
            <a:off x="8191546" y="2155299"/>
            <a:ext cx="650835" cy="1017551"/>
            <a:chOff x="3832711" y="2383137"/>
            <a:chExt cx="650835" cy="1017551"/>
          </a:xfrm>
        </p:grpSpPr>
        <p:sp>
          <p:nvSpPr>
            <p:cNvPr id="57" name="Flecha abajo 56"/>
            <p:cNvSpPr/>
            <p:nvPr/>
          </p:nvSpPr>
          <p:spPr>
            <a:xfrm>
              <a:off x="3832711" y="2383137"/>
              <a:ext cx="650835" cy="1017551"/>
            </a:xfrm>
            <a:prstGeom prst="downArrow">
              <a:avLst>
                <a:gd name="adj1" fmla="val 65814"/>
                <a:gd name="adj2" fmla="val 32313"/>
              </a:avLst>
            </a:prstGeom>
            <a:gradFill>
              <a:gsLst>
                <a:gs pos="0">
                  <a:schemeClr val="bg1"/>
                </a:gs>
                <a:gs pos="650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3932179" y="3072599"/>
              <a:ext cx="45189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7-40</a:t>
              </a:r>
              <a:endParaRPr lang="en-GB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upo 58"/>
          <p:cNvGrpSpPr/>
          <p:nvPr/>
        </p:nvGrpSpPr>
        <p:grpSpPr>
          <a:xfrm>
            <a:off x="8846906" y="2155300"/>
            <a:ext cx="650835" cy="1303518"/>
            <a:chOff x="3832711" y="2383138"/>
            <a:chExt cx="650835" cy="1303518"/>
          </a:xfrm>
        </p:grpSpPr>
        <p:sp>
          <p:nvSpPr>
            <p:cNvPr id="60" name="Flecha abajo 59"/>
            <p:cNvSpPr/>
            <p:nvPr/>
          </p:nvSpPr>
          <p:spPr>
            <a:xfrm>
              <a:off x="3832711" y="2383138"/>
              <a:ext cx="650835" cy="1303518"/>
            </a:xfrm>
            <a:prstGeom prst="downArrow">
              <a:avLst>
                <a:gd name="adj1" fmla="val 65814"/>
                <a:gd name="adj2" fmla="val 32313"/>
              </a:avLst>
            </a:prstGeom>
            <a:gradFill>
              <a:gsLst>
                <a:gs pos="0">
                  <a:schemeClr val="bg1"/>
                </a:gs>
                <a:gs pos="650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CuadroTexto 60"/>
            <p:cNvSpPr txBox="1"/>
            <p:nvPr/>
          </p:nvSpPr>
          <p:spPr>
            <a:xfrm>
              <a:off x="3927654" y="3090642"/>
              <a:ext cx="4609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85000" lnSpcReduction="10000"/>
            </a:bodyPr>
            <a:lstStyle/>
            <a:p>
              <a:pPr algn="ctr"/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10-14</a:t>
              </a:r>
              <a:endParaRPr lang="en-GB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upo 61"/>
          <p:cNvGrpSpPr/>
          <p:nvPr/>
        </p:nvGrpSpPr>
        <p:grpSpPr>
          <a:xfrm>
            <a:off x="9502266" y="2155300"/>
            <a:ext cx="650835" cy="1303518"/>
            <a:chOff x="3832711" y="2383138"/>
            <a:chExt cx="650835" cy="1303518"/>
          </a:xfrm>
        </p:grpSpPr>
        <p:sp>
          <p:nvSpPr>
            <p:cNvPr id="63" name="Flecha abajo 62"/>
            <p:cNvSpPr/>
            <p:nvPr/>
          </p:nvSpPr>
          <p:spPr>
            <a:xfrm>
              <a:off x="3832711" y="2383138"/>
              <a:ext cx="650835" cy="1303518"/>
            </a:xfrm>
            <a:prstGeom prst="downArrow">
              <a:avLst>
                <a:gd name="adj1" fmla="val 65814"/>
                <a:gd name="adj2" fmla="val 32313"/>
              </a:avLst>
            </a:prstGeom>
            <a:gradFill>
              <a:gsLst>
                <a:gs pos="0">
                  <a:schemeClr val="bg1"/>
                </a:gs>
                <a:gs pos="650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3932179" y="3072599"/>
              <a:ext cx="45189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GB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10157625" y="2155299"/>
            <a:ext cx="650835" cy="1375893"/>
            <a:chOff x="3832711" y="2383137"/>
            <a:chExt cx="650835" cy="1375893"/>
          </a:xfrm>
        </p:grpSpPr>
        <p:sp>
          <p:nvSpPr>
            <p:cNvPr id="66" name="Flecha abajo 65"/>
            <p:cNvSpPr/>
            <p:nvPr/>
          </p:nvSpPr>
          <p:spPr>
            <a:xfrm>
              <a:off x="3832711" y="2383137"/>
              <a:ext cx="650835" cy="1375893"/>
            </a:xfrm>
            <a:prstGeom prst="downArrow">
              <a:avLst>
                <a:gd name="adj1" fmla="val 65814"/>
                <a:gd name="adj2" fmla="val 32313"/>
              </a:avLst>
            </a:prstGeom>
            <a:gradFill>
              <a:gsLst>
                <a:gs pos="0">
                  <a:schemeClr val="bg1"/>
                </a:gs>
                <a:gs pos="650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3932179" y="3072599"/>
              <a:ext cx="45189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6-10</a:t>
              </a:r>
              <a:endParaRPr lang="en-GB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186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978</TotalTime>
  <Words>117</Words>
  <Application>Microsoft Office PowerPoint</Application>
  <PresentationFormat>Personalizado</PresentationFormat>
  <Paragraphs>64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Eric</dc:creator>
  <cp:lastModifiedBy>Eric</cp:lastModifiedBy>
  <cp:revision>29</cp:revision>
  <dcterms:created xsi:type="dcterms:W3CDTF">2017-04-12T00:55:21Z</dcterms:created>
  <dcterms:modified xsi:type="dcterms:W3CDTF">2017-04-19T04:07:16Z</dcterms:modified>
</cp:coreProperties>
</file>